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5"/>
  </p:notesMasterIdLst>
  <p:sldIdLst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18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6405"/>
  </p:normalViewPr>
  <p:slideViewPr>
    <p:cSldViewPr snapToGrid="0" snapToObjects="1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17EE5B-47ED-CC49-91EA-29712B71D132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0944A2-17B7-7C49-BB01-07A4FC818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29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44A2-17B7-7C49-BB01-07A4FC8186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59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93DA1-C929-7A4F-960F-E164B9D2F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10CEC1-8ED9-EE4C-8222-755FBD6B6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96F32-0813-9641-B8DC-24B20FE0D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F7F0E-E499-3E46-8A64-1EC4E3ADA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733CF-B59B-614F-86AB-D9CB633D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96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B6D1A-E954-0347-B75C-5C7B4E627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963E27-C790-B740-A9DA-563829512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77201-15B5-7148-9C68-E6C936F6A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5266A-3281-4B40-824E-65CD2CD6A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31112-214D-E24D-A41D-FB250AB8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16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1DA6B4-A807-714E-BD24-C635AC513E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9116D1-B860-C54F-9EA9-6083CCF284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1FF76-26D1-524F-A5BC-A07861F19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980D1-5FCC-6D49-B103-44C317151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12FBC-F8CC-0B4C-8AB3-3B8F340D1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8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4632-215E-774F-8548-1CD3E03AF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052E3-1195-D24E-B504-8E3ADEFE8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F0BA-7CE8-8641-9881-98167F1C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08C86-ED9F-B743-A7DA-20A58D7A8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2674B-6120-DA47-8160-C5FE34EDC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69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00A35-78D3-7746-9FD7-BAC861ACF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86342-BD33-BF44-8968-65F44C7E5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A7B3D-8360-9B49-A33D-089279222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50046-DB89-3F44-9402-B219740E3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FFA2D-2ADB-6E4D-A09E-6F1640BB2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777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7FA5D-8826-A342-958C-64FBF64E3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88FB7-CF59-DC4A-BF55-483F993CC1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0F384-3706-DD43-B661-F68DF87CD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47B2F-1903-FA4F-A34C-D035D573E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B67FC-6084-B74D-ACAE-F6D986C35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76F32E-BA4C-B24C-9881-DFB6C2BC4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41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2D2CE-8667-9046-BE3C-A10725518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F98E0-8A03-184A-877E-56C2CB04E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EF8B58-BB86-6942-B065-28A11201A9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1C574F-7413-E543-8D26-823E60303B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D61C5E-2534-AF4A-9FFA-F0EBFC7840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E7FED4-64AE-C843-9589-F79ADB061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C74A30-039D-3140-8B43-482C92C7C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ED2819-56DC-8D4C-8FA1-32ED5E8A8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2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F0A81-4120-EF4C-99AC-AB64DDD34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A0D942-6351-0C4D-A26D-3B65A49C9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01AC6-8EB8-9541-B5DA-419D81F57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6DCAE-4F4B-DD43-9E62-1FC7BF968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862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275A71-18EF-6242-9FB6-D4AF048F0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0ECA07-371C-2643-8436-DA8461975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E00B7-1105-7D47-92DA-FC8D65A82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51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45F5B-2B11-7B4C-811C-3DB22B018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EBC23-69D8-3F44-804F-D7EF689AA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C05F6-F903-5141-A85B-BCB954A109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37499E-1938-884D-A1FC-7561F8BF65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22770" y="1"/>
            <a:ext cx="1559293" cy="8566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D105FD-176F-CE4C-9728-80CD80665D9B}"/>
              </a:ext>
            </a:extLst>
          </p:cNvPr>
          <p:cNvSpPr txBox="1"/>
          <p:nvPr userDrawn="1"/>
        </p:nvSpPr>
        <p:spPr>
          <a:xfrm>
            <a:off x="8461427" y="228270"/>
            <a:ext cx="3730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Electronics Design Lab (EDL) 2023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878369-DB9E-BB4C-9451-42CE3BC44347}"/>
              </a:ext>
            </a:extLst>
          </p:cNvPr>
          <p:cNvSpPr txBox="1"/>
          <p:nvPr userDrawn="1"/>
        </p:nvSpPr>
        <p:spPr>
          <a:xfrm>
            <a:off x="1154715" y="6220095"/>
            <a:ext cx="9895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800" b="1" dirty="0">
                <a:solidFill>
                  <a:prstClr val="black"/>
                </a:solidFill>
              </a:rPr>
              <a:t>Join us in WEL for project demos on Wednesday April 12</a:t>
            </a:r>
            <a:r>
              <a:rPr lang="en-US" sz="2800" b="1" baseline="30000" dirty="0">
                <a:solidFill>
                  <a:prstClr val="black"/>
                </a:solidFill>
              </a:rPr>
              <a:t>th</a:t>
            </a:r>
            <a:r>
              <a:rPr lang="en-US" sz="2800" b="1" dirty="0">
                <a:solidFill>
                  <a:prstClr val="black"/>
                </a:solidFill>
              </a:rPr>
              <a:t>, 2-5pm</a:t>
            </a:r>
          </a:p>
        </p:txBody>
      </p:sp>
    </p:spTree>
    <p:extLst>
      <p:ext uri="{BB962C8B-B14F-4D97-AF65-F5344CB8AC3E}">
        <p14:creationId xmlns:p14="http://schemas.microsoft.com/office/powerpoint/2010/main" val="3939996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36BC-1CB3-134B-9C68-9EDD6B8B6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8002B6-AB02-2F4A-972F-34F98D5F2B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591B85-7B9D-3C47-B902-2B1D239E27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C3807C-F258-E646-879D-122E7BA66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BEDF1-2281-CB43-AD36-61BA9592F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D42C0-11CF-B147-85FD-6F53105AF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453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00A073-9F7D-4246-862C-2DFD0888F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DDAD7-2B13-704E-9402-826C719929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63FCD-5ED3-8F49-B588-C4A8C43EF4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3CF67-5576-2D42-9436-6BB07E69B0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Join us in WEL for project demos on Wednesday April 12th, 2-5pm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D388D-0B24-8643-80BB-9460E7A35D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63977-A9F5-7946-8580-776C13551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4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A04F9-FD4E-E348-BE7A-4592A2384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66" y="0"/>
            <a:ext cx="3932237" cy="1600200"/>
          </a:xfrm>
        </p:spPr>
        <p:txBody>
          <a:bodyPr anchor="ctr">
            <a:normAutofit/>
          </a:bodyPr>
          <a:lstStyle/>
          <a:p>
            <a:r>
              <a:rPr lang="en-US" sz="4000" b="1" dirty="0" err="1"/>
              <a:t>OpenBCI</a:t>
            </a:r>
            <a:r>
              <a:rPr lang="en-US" sz="4000" b="1" dirty="0"/>
              <a:t> Based EEG Recording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37852-E32E-B84E-B490-193C3D9FA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3607" y="1386348"/>
            <a:ext cx="1847362" cy="16028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4-channel brain signals acquired using contact electrodes and 3D printed headgear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5A5197-9CE7-BD49-9DD4-9B8BAA6C4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931" y="1441360"/>
            <a:ext cx="4118292" cy="732452"/>
          </a:xfrm>
        </p:spPr>
        <p:txBody>
          <a:bodyPr>
            <a:normAutofit/>
          </a:bodyPr>
          <a:lstStyle/>
          <a:p>
            <a:r>
              <a:rPr lang="en-US" dirty="0"/>
              <a:t>End-to-End system for non-invasive brain signal acquisition and display of filtered relay data 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501C3ED-2FF8-BD4C-99E7-70EC47544B25}"/>
              </a:ext>
            </a:extLst>
          </p:cNvPr>
          <p:cNvSpPr txBox="1">
            <a:spLocks/>
          </p:cNvSpPr>
          <p:nvPr/>
        </p:nvSpPr>
        <p:spPr>
          <a:xfrm>
            <a:off x="746760" y="4262120"/>
            <a:ext cx="4118292" cy="2138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7115FF-05E1-C829-DCC7-3591B200F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67" y="2296833"/>
            <a:ext cx="1186374" cy="14320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BCE0CA-8E88-F3F3-161B-B8F61B3A65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41"/>
          <a:stretch/>
        </p:blipFill>
        <p:spPr>
          <a:xfrm>
            <a:off x="1538863" y="2285378"/>
            <a:ext cx="1186374" cy="14701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89D313-878D-F0D6-E255-52D76E0FD0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506"/>
          <a:stretch/>
        </p:blipFill>
        <p:spPr>
          <a:xfrm>
            <a:off x="216091" y="4206415"/>
            <a:ext cx="1186375" cy="16103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653617-4919-521B-BDE7-546E429F73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4137" y="4206415"/>
            <a:ext cx="1164730" cy="162934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0D1A97A-B84A-4C95-A75D-9AECA96825A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4945"/>
          <a:stretch/>
        </p:blipFill>
        <p:spPr>
          <a:xfrm>
            <a:off x="2969662" y="2235596"/>
            <a:ext cx="1164730" cy="1520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5CF8FD0-433C-E25C-9FA3-4DB851F896A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6601"/>
          <a:stretch/>
        </p:blipFill>
        <p:spPr>
          <a:xfrm>
            <a:off x="1548688" y="4206415"/>
            <a:ext cx="1186374" cy="162934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963204C-A932-3C5C-A3B8-03C15D0E8196}"/>
              </a:ext>
            </a:extLst>
          </p:cNvPr>
          <p:cNvSpPr txBox="1"/>
          <p:nvPr/>
        </p:nvSpPr>
        <p:spPr>
          <a:xfrm>
            <a:off x="206760" y="3784328"/>
            <a:ext cx="3841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Aditya	           Aayush	 </a:t>
            </a:r>
            <a:r>
              <a:rPr lang="en-US" dirty="0" err="1"/>
              <a:t>Shivam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B2F324-5D43-B5CA-6341-86CB353CADE1}"/>
              </a:ext>
            </a:extLst>
          </p:cNvPr>
          <p:cNvSpPr txBox="1"/>
          <p:nvPr/>
        </p:nvSpPr>
        <p:spPr>
          <a:xfrm>
            <a:off x="258246" y="5925183"/>
            <a:ext cx="3799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</a:t>
            </a:r>
            <a:r>
              <a:rPr lang="en-US" dirty="0" err="1"/>
              <a:t>Nithish</a:t>
            </a:r>
            <a:r>
              <a:rPr lang="en-US" dirty="0"/>
              <a:t>             </a:t>
            </a:r>
            <a:r>
              <a:rPr lang="en-US" dirty="0" err="1"/>
              <a:t>Ankith</a:t>
            </a:r>
            <a:r>
              <a:rPr lang="en-US" dirty="0"/>
              <a:t>	Anubhav </a:t>
            </a:r>
            <a:endParaRPr lang="en-IN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0B56423-2163-BD2F-454E-D79B6C00B2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6418" y="979616"/>
            <a:ext cx="5074073" cy="23883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27A6FC-520A-411E-B40F-F6C2EAB0FEF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38966" y="3531559"/>
            <a:ext cx="1972524" cy="25782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EF28ED-B639-2334-45AD-B214724045D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3421" b="28055"/>
          <a:stretch/>
        </p:blipFill>
        <p:spPr>
          <a:xfrm>
            <a:off x="9803607" y="3568501"/>
            <a:ext cx="1976396" cy="24997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D34DBA-1F68-7BF5-E0A2-6544810C2974}"/>
              </a:ext>
            </a:extLst>
          </p:cNvPr>
          <p:cNvSpPr txBox="1"/>
          <p:nvPr/>
        </p:nvSpPr>
        <p:spPr>
          <a:xfrm>
            <a:off x="9663647" y="3151440"/>
            <a:ext cx="23883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Headgear with electrodes</a:t>
            </a:r>
            <a:endParaRPr lang="en-IN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2506E6-155A-0A4B-7E9E-BE909A90CB05}"/>
              </a:ext>
            </a:extLst>
          </p:cNvPr>
          <p:cNvSpPr txBox="1"/>
          <p:nvPr/>
        </p:nvSpPr>
        <p:spPr>
          <a:xfrm>
            <a:off x="4908976" y="3600400"/>
            <a:ext cx="18556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Modular EEG acquisition device compatible with 4 differential ended electrodes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670094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FDE6DC4C3E7441A64183DE057A2BAA" ma:contentTypeVersion="4" ma:contentTypeDescription="Create a new document." ma:contentTypeScope="" ma:versionID="19dd6ee55ab0d121f021270e94271f2d">
  <xsd:schema xmlns:xsd="http://www.w3.org/2001/XMLSchema" xmlns:xs="http://www.w3.org/2001/XMLSchema" xmlns:p="http://schemas.microsoft.com/office/2006/metadata/properties" xmlns:ns2="cac81463-4e1f-4397-9e87-f1e0a64e8bf2" xmlns:ns3="24fb5c5b-affe-41e6-b9f8-71a280fd7697" targetNamespace="http://schemas.microsoft.com/office/2006/metadata/properties" ma:root="true" ma:fieldsID="f4dc3ee6267ab4a4cc679eda83b39bf3" ns2:_="" ns3:_="">
    <xsd:import namespace="cac81463-4e1f-4397-9e87-f1e0a64e8bf2"/>
    <xsd:import namespace="24fb5c5b-affe-41e6-b9f8-71a280fd76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c81463-4e1f-4397-9e87-f1e0a64e8b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fb5c5b-affe-41e6-b9f8-71a280fd769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E47FFC-A944-41DE-ACF7-49BBA0B38A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ac81463-4e1f-4397-9e87-f1e0a64e8bf2"/>
    <ds:schemaRef ds:uri="24fb5c5b-affe-41e6-b9f8-71a280fd76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62F099-040B-4ADB-AA70-420E2873AD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55</Words>
  <Application>Microsoft Office PowerPoint</Application>
  <PresentationFormat>Widescreen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OpenBCI Based EEG Recording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Replace this text with your project title</dc:title>
  <dc:creator>Siddharth Tallur</dc:creator>
  <cp:lastModifiedBy>Aayush Rajesh</cp:lastModifiedBy>
  <cp:revision>8</cp:revision>
  <dcterms:created xsi:type="dcterms:W3CDTF">2023-04-05T02:44:43Z</dcterms:created>
  <dcterms:modified xsi:type="dcterms:W3CDTF">2023-04-10T16:32:21Z</dcterms:modified>
</cp:coreProperties>
</file>

<file path=docProps/thumbnail.jpeg>
</file>